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Введение в вебинар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69246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Образовательная услуга </a:t>
            </a:r>
            <a:r>
              <a:rPr lang="ru-RU" dirty="0" smtClean="0"/>
              <a:t>-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условиях рыночной экономики деятельность системы образования как социального института, обеспечивающего воспроизводство интеллектуально-культурного потенциала общества, выступает как образовательная услуга, принимающая товарную форму и, следовательно, имеющая свою потребительную стоимость и цену и. как любой товар, способная становиться объектом сбыта и маркетинга.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0489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5016" cy="10394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Calibri"/>
              </a:rPr>
              <a:t>Специфика </a:t>
            </a:r>
            <a:r>
              <a:rPr lang="ru-RU" b="1" dirty="0">
                <a:latin typeface="Times New Roman"/>
                <a:ea typeface="Calibri"/>
              </a:rPr>
              <a:t>маркетинговой деятельности в сфере образования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Спецификой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маркетинговой деятельности в сфере образования является то, что проводящая ее образовательная организация, а особенно образовательная организация профессионального образования, действует и конкурирует одновременно на двух рынках — образовательных услуг и труда.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341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/>
                <a:ea typeface="Calibri"/>
              </a:rPr>
              <a:t>Организационная    культура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114300" indent="0" algn="just">
              <a:buNone/>
            </a:pPr>
            <a:r>
              <a:rPr lang="ru-RU" dirty="0" smtClean="0">
                <a:latin typeface="Times New Roman"/>
                <a:ea typeface="Calibri"/>
              </a:rPr>
              <a:t>определения образовательной организацией целей </a:t>
            </a:r>
            <a:r>
              <a:rPr lang="ru-RU" dirty="0">
                <a:latin typeface="Times New Roman"/>
                <a:ea typeface="Calibri"/>
              </a:rPr>
              <a:t>и ценностей, стратегии качества производимой продукции и оказываемых услуг, </a:t>
            </a:r>
            <a:r>
              <a:rPr lang="ru-RU" dirty="0" smtClean="0">
                <a:latin typeface="Times New Roman"/>
                <a:ea typeface="Calibri"/>
              </a:rPr>
              <a:t>правил </a:t>
            </a:r>
            <a:r>
              <a:rPr lang="ru-RU" dirty="0">
                <a:latin typeface="Times New Roman"/>
                <a:ea typeface="Calibri"/>
              </a:rPr>
              <a:t>поведения и нравственных принципов работников, поддержания высокой репутации организации в деловом мире.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6924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29243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/>
                <a:ea typeface="Calibri"/>
              </a:rPr>
              <a:t>Актуальность </a:t>
            </a:r>
            <a:r>
              <a:rPr lang="ru-RU" b="1" dirty="0" smtClean="0">
                <a:latin typeface="Times New Roman"/>
                <a:ea typeface="Calibri"/>
              </a:rPr>
              <a:t>рассматриваемой  </a:t>
            </a:r>
            <a:r>
              <a:rPr lang="ru-RU" b="1" dirty="0">
                <a:latin typeface="Times New Roman"/>
                <a:ea typeface="Calibri"/>
              </a:rPr>
              <a:t>темы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735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у руководителей есть достаточно ресурсов и средств для того, чтобы оказывать влияние на формирование и развитие организационной культуры, однако им не всегда хватает знаний, как ее анализировать и изменять в желательном направлении. 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05192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</TotalTime>
  <Words>166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Аптека</vt:lpstr>
      <vt:lpstr>Введение в вебинар </vt:lpstr>
      <vt:lpstr>Образовательная услуга - </vt:lpstr>
      <vt:lpstr>Специфика маркетинговой деятельности в сфере образования </vt:lpstr>
      <vt:lpstr>Организационная    культура</vt:lpstr>
      <vt:lpstr>Актуальность рассматриваемой  темы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вебинар </dc:title>
  <dc:creator>Капитан Грэй</dc:creator>
  <cp:lastModifiedBy>ProBook</cp:lastModifiedBy>
  <cp:revision>2</cp:revision>
  <dcterms:created xsi:type="dcterms:W3CDTF">2017-11-21T18:37:52Z</dcterms:created>
  <dcterms:modified xsi:type="dcterms:W3CDTF">2017-11-21T18:50:19Z</dcterms:modified>
</cp:coreProperties>
</file>